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1"/>
  </p:notesMasterIdLst>
  <p:sldIdLst>
    <p:sldId id="405" r:id="rId4"/>
    <p:sldId id="496" r:id="rId5"/>
    <p:sldId id="498" r:id="rId6"/>
    <p:sldId id="1860" r:id="rId7"/>
    <p:sldId id="402" r:id="rId8"/>
    <p:sldId id="1859" r:id="rId9"/>
    <p:sldId id="1747" r:id="rId10"/>
    <p:sldId id="1749" r:id="rId11"/>
    <p:sldId id="1756" r:id="rId12"/>
    <p:sldId id="281" r:id="rId13"/>
    <p:sldId id="282" r:id="rId14"/>
    <p:sldId id="1870" r:id="rId15"/>
    <p:sldId id="1871" r:id="rId16"/>
    <p:sldId id="283" r:id="rId17"/>
    <p:sldId id="1869" r:id="rId18"/>
    <p:sldId id="1868" r:id="rId19"/>
    <p:sldId id="513" r:id="rId2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E7283D7E-321A-3245-9657-B0EEB71E0C53}"/>
    <pc:docChg chg="delSld">
      <pc:chgData name="Khattab, Sherif" userId="c83b1e15-36f3-4f46-aceb-05aac24c545e" providerId="ADAL" clId="{E7283D7E-321A-3245-9657-B0EEB71E0C53}" dt="2022-01-19T19:45:00.508" v="0" actId="2696"/>
      <pc:docMkLst>
        <pc:docMk/>
      </pc:docMkLst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3854579775" sldId="404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117632848" sldId="1872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4083427647" sldId="1873"/>
        </pc:sldMkLst>
      </pc:sldChg>
    </pc:docChg>
  </pc:docChgLst>
  <pc:docChgLst>
    <pc:chgData name="Khattab, Sherif" userId="c83b1e15-36f3-4f46-aceb-05aac24c545e" providerId="ADAL" clId="{2FA24E72-27DA-4E8B-ABE8-026F64C0E26C}"/>
    <pc:docChg chg="undo custSel addSld delSld modSld">
      <pc:chgData name="Khattab, Sherif" userId="c83b1e15-36f3-4f46-aceb-05aac24c545e" providerId="ADAL" clId="{2FA24E72-27DA-4E8B-ABE8-026F64C0E26C}" dt="2021-09-16T00:00:09.807" v="309" actId="1076"/>
      <pc:docMkLst>
        <pc:docMk/>
      </pc:docMkLst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05000757" sldId="281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644336610" sldId="28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275560456" sldId="28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756086896" sldId="40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952566816" sldId="40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854579775" sldId="404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737806260" sldId="51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537966333" sldId="1859"/>
        </pc:sldMkLst>
      </pc:sldChg>
      <pc:sldChg chg="modSp add del mod">
        <pc:chgData name="Khattab, Sherif" userId="c83b1e15-36f3-4f46-aceb-05aac24c545e" providerId="ADAL" clId="{2FA24E72-27DA-4E8B-ABE8-026F64C0E26C}" dt="2021-09-15T23:56:02.346" v="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2FA24E72-27DA-4E8B-ABE8-026F64C0E26C}" dt="2021-09-15T23:56:02.346" v="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592895379" sldId="1861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64922787" sldId="186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489909952" sldId="1863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70532791" sldId="1864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23836943" sldId="1865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32154242" sldId="1866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662342598" sldId="186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117632848" sldId="187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51485046" sldId="1873"/>
        </pc:sldMkLst>
      </pc:sldChg>
      <pc:sldChg chg="addSp delSp modSp new mod">
        <pc:chgData name="Khattab, Sherif" userId="c83b1e15-36f3-4f46-aceb-05aac24c545e" providerId="ADAL" clId="{2FA24E72-27DA-4E8B-ABE8-026F64C0E26C}" dt="2021-09-16T00:00:09.807" v="309" actId="1076"/>
        <pc:sldMkLst>
          <pc:docMk/>
          <pc:sldMk cId="4083427647" sldId="1873"/>
        </pc:sldMkLst>
        <pc:spChg chg="mod">
          <ac:chgData name="Khattab, Sherif" userId="c83b1e15-36f3-4f46-aceb-05aac24c545e" providerId="ADAL" clId="{2FA24E72-27DA-4E8B-ABE8-026F64C0E26C}" dt="2021-09-15T23:56:41.411" v="41" actId="20577"/>
          <ac:spMkLst>
            <pc:docMk/>
            <pc:sldMk cId="4083427647" sldId="1873"/>
            <ac:spMk id="2" creationId="{8E388A62-E8B6-4EA5-9A34-C63B06EA9472}"/>
          </ac:spMkLst>
        </pc:spChg>
        <pc:spChg chg="mod">
          <ac:chgData name="Khattab, Sherif" userId="c83b1e15-36f3-4f46-aceb-05aac24c545e" providerId="ADAL" clId="{2FA24E72-27DA-4E8B-ABE8-026F64C0E26C}" dt="2021-09-16T00:00:07.043" v="308" actId="1076"/>
          <ac:spMkLst>
            <pc:docMk/>
            <pc:sldMk cId="4083427647" sldId="1873"/>
            <ac:spMk id="3" creationId="{E179A58B-8D49-40F7-9E3B-B85D79ABAD18}"/>
          </ac:spMkLst>
        </pc:spChg>
        <pc:grpChg chg="del mod">
          <ac:chgData name="Khattab, Sherif" userId="c83b1e15-36f3-4f46-aceb-05aac24c545e" providerId="ADAL" clId="{2FA24E72-27DA-4E8B-ABE8-026F64C0E26C}" dt="2021-09-15T23:57:17.093" v="48"/>
          <ac:grpSpMkLst>
            <pc:docMk/>
            <pc:sldMk cId="4083427647" sldId="1873"/>
            <ac:grpSpMk id="8" creationId="{8289415A-9DB0-4AF0-B5BC-68BA5F92D809}"/>
          </ac:grpSpMkLst>
        </pc:grpChg>
        <pc:grpChg chg="del mod">
          <ac:chgData name="Khattab, Sherif" userId="c83b1e15-36f3-4f46-aceb-05aac24c545e" providerId="ADAL" clId="{2FA24E72-27DA-4E8B-ABE8-026F64C0E26C}" dt="2021-09-15T23:57:19.715" v="51"/>
          <ac:grpSpMkLst>
            <pc:docMk/>
            <pc:sldMk cId="4083427647" sldId="1873"/>
            <ac:grpSpMk id="12" creationId="{2C6F6B0D-9848-41FB-9616-9C52BF62A612}"/>
          </ac:grpSpMkLst>
        </pc:grpChg>
        <pc:grpChg chg="del mod">
          <ac:chgData name="Khattab, Sherif" userId="c83b1e15-36f3-4f46-aceb-05aac24c545e" providerId="ADAL" clId="{2FA24E72-27DA-4E8B-ABE8-026F64C0E26C}" dt="2021-09-15T23:57:21.483" v="54"/>
          <ac:grpSpMkLst>
            <pc:docMk/>
            <pc:sldMk cId="4083427647" sldId="1873"/>
            <ac:grpSpMk id="15" creationId="{E61FD50A-4C1B-4E46-84BE-59A72C183204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18" creationId="{4AE8C87C-A00C-4A9A-8A21-E036AC390656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21" creationId="{43142162-5787-4C46-B22D-216A147A164F}"/>
          </ac:grpSpMkLst>
        </pc:grpChg>
        <pc:grpChg chg="del mod">
          <ac:chgData name="Khattab, Sherif" userId="c83b1e15-36f3-4f46-aceb-05aac24c545e" providerId="ADAL" clId="{2FA24E72-27DA-4E8B-ABE8-026F64C0E26C}" dt="2021-09-15T23:57:53.056" v="65" actId="478"/>
          <ac:grpSpMkLst>
            <pc:docMk/>
            <pc:sldMk cId="4083427647" sldId="1873"/>
            <ac:grpSpMk id="28" creationId="{1B1A2D26-A3FB-465D-971D-73CEDBEE04C7}"/>
          </ac:grpSpMkLst>
        </pc:grpChg>
        <pc:grpChg chg="add mod">
          <ac:chgData name="Khattab, Sherif" userId="c83b1e15-36f3-4f46-aceb-05aac24c545e" providerId="ADAL" clId="{2FA24E72-27DA-4E8B-ABE8-026F64C0E26C}" dt="2021-09-16T00:00:09.807" v="309" actId="1076"/>
          <ac:grpSpMkLst>
            <pc:docMk/>
            <pc:sldMk cId="4083427647" sldId="1873"/>
            <ac:grpSpMk id="29" creationId="{230051FE-7652-48C0-A2ED-028D76FEEE3A}"/>
          </ac:grpSpMkLst>
        </pc:grp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6" creationId="{9B526E28-0B7E-421A-BB1B-CEAC2A47B5C6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7" creationId="{309F773C-AA51-418E-B9FB-9B8922F04A35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9" creationId="{6D24EC8E-804A-4AC3-B67C-3C4BDD8C4DD8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0" creationId="{3957B177-E87E-4427-8525-543AF9D503D9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1" creationId="{622AACEB-E620-4D0C-800A-A3A8B66A4977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3" creationId="{0F63AE1D-3757-4EAD-8A79-6FC5A5038C5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4" creationId="{C3A19FDC-4152-489F-B343-2C03BC085B4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6" creationId="{7A623B65-FCC2-40AC-BCE0-0BCA00F9BB8A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7" creationId="{892B41C2-DD98-4BB5-A282-DF1BCF379CA3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19" creationId="{DB9D78EA-F956-47F1-8E13-FD4BF0F717A0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20" creationId="{C43EBBC5-F1FC-406C-8F64-8F845B424925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2" creationId="{C5A89E76-FCC8-43F2-BF49-13912E695E80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3" creationId="{90F7D0CC-FB4D-4679-ADE5-AECDD0F8F5FA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4" creationId="{AFC827B4-BF83-45FB-B7CE-2426735E71CB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5" creationId="{3904D286-FDC4-4F68-9802-3BC112DA2419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6" creationId="{21960294-8739-4CDA-B7CC-D2249709B5F8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7" creationId="{910CC00B-DB2F-4C34-80ED-5BEE549809F9}"/>
          </ac:inkMkLst>
        </pc:ink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A8EC0C9-4E11-C64F-A993-E6AEB763E3BC}"/>
    <pc:docChg chg="custSel modSld">
      <pc:chgData name="Khattab, Sherif" userId="c83b1e15-36f3-4f46-aceb-05aac24c545e" providerId="ADAL" clId="{AA8EC0C9-4E11-C64F-A993-E6AEB763E3BC}" dt="2021-09-01T05:38:14.049" v="1"/>
      <pc:docMkLst>
        <pc:docMk/>
      </pc:docMkLst>
      <pc:sldChg chg="delSp modSp mod">
        <pc:chgData name="Khattab, Sherif" userId="c83b1e15-36f3-4f46-aceb-05aac24c545e" providerId="ADAL" clId="{AA8EC0C9-4E11-C64F-A993-E6AEB763E3BC}" dt="2021-09-01T05:38:14.049" v="1"/>
        <pc:sldMkLst>
          <pc:docMk/>
          <pc:sldMk cId="1894775455" sldId="405"/>
        </pc:sldMkLst>
        <pc:spChg chg="mod">
          <ac:chgData name="Khattab, Sherif" userId="c83b1e15-36f3-4f46-aceb-05aac24c545e" providerId="ADAL" clId="{AA8EC0C9-4E11-C64F-A993-E6AEB763E3BC}" dt="2021-09-01T05:38:14.049" v="1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AA8EC0C9-4E11-C64F-A993-E6AEB763E3BC}" dt="2021-09-01T05:38:12.226" v="0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7f29ac11_0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7f29ac11_0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Need to define </a:t>
            </a:r>
            <a:r>
              <a:rPr lang="en" i="1" dirty="0"/>
              <a:t>pruning rules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Can’t go past the edge of the board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Can’t reuse the same cells in the board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Each letter added must lead to the prefix of an actual word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Check the dictionary for each letter recursed to, if there is no word with the currently constructed string as a prefix, backtrack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Practically, this can be used for huge savings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101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F, B, A, D, C, E, G, I, H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Seen before when we talked about marshalling </a:t>
            </a:r>
            <a:r>
              <a:rPr lang="en" err="1">
                <a:solidFill>
                  <a:srgbClr val="252525"/>
                </a:solidFill>
              </a:rPr>
              <a:t>huffman</a:t>
            </a:r>
            <a:r>
              <a:rPr lang="en">
                <a:solidFill>
                  <a:srgbClr val="252525"/>
                </a:solidFill>
              </a:rPr>
              <a:t> tries to the compressed file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Good for evaluating Polish notation</a:t>
            </a:r>
            <a:endParaRPr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B, C, D, E, F, G, H, I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err="1">
                <a:solidFill>
                  <a:srgbClr val="252525"/>
                </a:solidFill>
              </a:rPr>
              <a:t>B+tree</a:t>
            </a:r>
            <a:r>
              <a:rPr lang="en">
                <a:solidFill>
                  <a:srgbClr val="252525"/>
                </a:solidFill>
              </a:rPr>
              <a:t>)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sorted ordering (if dealing with sorted data structure)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C, E, D, B, H, I, G, F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reverse Polish notation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1/19/22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14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ovation.pitt.edu/michael-g-wells-competition/" TargetMode="External"/><Relationship Id="rId2" Type="http://schemas.openxmlformats.org/officeDocument/2006/relationships/hyperlink" Target="https://groupme.com/join_group/70805571/tsR1V68z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pitt.edu/pittwire/features-articles/get-reinvolved-campus" TargetMode="External"/><Relationship Id="rId4" Type="http://schemas.openxmlformats.org/officeDocument/2006/relationships/hyperlink" Target="https://www.games4socialimpact.pitt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10</a:t>
            </a:fld>
            <a:endParaRPr kern="0"/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11</a:t>
            </a:fld>
            <a:endParaRPr kern="0"/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3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14</a:t>
            </a:fld>
            <a:endParaRPr kern="0"/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3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0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1/19/22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Homework 2 and Lab 1 due this Friday</a:t>
            </a:r>
          </a:p>
          <a:p>
            <a:pPr lvl="1"/>
            <a:r>
              <a:rPr lang="en-US" dirty="0"/>
              <a:t>Lab 1 had a typo: please use </a:t>
            </a:r>
            <a:r>
              <a:rPr lang="en-US" dirty="0" err="1">
                <a:latin typeface="Abadi Extra Light" panose="020B0204020104020204" pitchFamily="34" charset="0"/>
              </a:rPr>
              <a:t>nextCoords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  <a:r>
              <a:rPr lang="en-US" dirty="0"/>
              <a:t> instead of </a:t>
            </a:r>
            <a:r>
              <a:rPr lang="en-US" dirty="0" err="1">
                <a:latin typeface="Abadi Extra Light" panose="020B0204020104020204" pitchFamily="34" charset="0"/>
              </a:rPr>
              <a:t>nextCoordinates</a:t>
            </a:r>
            <a:r>
              <a:rPr lang="en-US" dirty="0">
                <a:latin typeface="Abadi Extra Light" panose="020B0204020104020204" pitchFamily="34" charset="0"/>
              </a:rPr>
              <a:t>.</a:t>
            </a:r>
          </a:p>
          <a:p>
            <a:r>
              <a:rPr lang="en-US" dirty="0"/>
              <a:t>Assignment 1 due on 10/1</a:t>
            </a:r>
          </a:p>
          <a:p>
            <a:r>
              <a:rPr lang="en-US" dirty="0"/>
              <a:t>Code handouts on Canvas</a:t>
            </a:r>
          </a:p>
          <a:p>
            <a:r>
              <a:rPr lang="en-US" dirty="0"/>
              <a:t>Isabella Mailer created a GroupMe for this class for students to discuss content and plan study sessions</a:t>
            </a:r>
          </a:p>
          <a:p>
            <a:pPr lvl="1"/>
            <a:r>
              <a:rPr lang="en-US" dirty="0">
                <a:hlinkClick r:id="rId2"/>
              </a:rPr>
              <a:t>https://groupme.com/join_group/70805571/tsR1V68z</a:t>
            </a:r>
            <a:endParaRPr lang="en-US" dirty="0"/>
          </a:p>
          <a:p>
            <a:r>
              <a:rPr lang="en-US" dirty="0"/>
              <a:t>Michael G. Wells Competition</a:t>
            </a:r>
          </a:p>
          <a:p>
            <a:pPr lvl="1"/>
            <a:r>
              <a:rPr lang="en-US" dirty="0">
                <a:hlinkClick r:id="rId3"/>
              </a:rPr>
              <a:t>https://www.innovation.pitt.edu/michael-g-wells-competition/</a:t>
            </a:r>
            <a:endParaRPr lang="en-US" dirty="0"/>
          </a:p>
          <a:p>
            <a:r>
              <a:rPr lang="en-US" dirty="0"/>
              <a:t>Games 4 Social Impact Hackathon</a:t>
            </a:r>
          </a:p>
          <a:p>
            <a:pPr lvl="1"/>
            <a:r>
              <a:rPr lang="en-US" dirty="0">
                <a:hlinkClick r:id="rId4"/>
              </a:rPr>
              <a:t>https://www.games4socialimpact.pitt.edu/</a:t>
            </a:r>
            <a:endParaRPr lang="en-US" dirty="0"/>
          </a:p>
          <a:p>
            <a:r>
              <a:rPr lang="en-US" dirty="0"/>
              <a:t>Get (Re)involved on Campus</a:t>
            </a:r>
          </a:p>
          <a:p>
            <a:pPr lvl="1"/>
            <a:r>
              <a:rPr lang="en-US" dirty="0">
                <a:hlinkClick r:id="rId5"/>
              </a:rPr>
              <a:t>https://www.pitt.edu/pittwire/features-articles/get-reinvolved-campus</a:t>
            </a:r>
            <a:endParaRPr lang="en-US" dirty="0"/>
          </a:p>
          <a:p>
            <a:pPr marL="457063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Backtracking</a:t>
            </a:r>
          </a:p>
          <a:p>
            <a:pPr lvl="1"/>
            <a:r>
              <a:rPr lang="en-US" dirty="0"/>
              <a:t>General structure</a:t>
            </a:r>
          </a:p>
          <a:p>
            <a:pPr lvl="1"/>
            <a:r>
              <a:rPr lang="en-US" dirty="0"/>
              <a:t>8 Queens</a:t>
            </a:r>
          </a:p>
          <a:p>
            <a:pPr lvl="1"/>
            <a:r>
              <a:rPr lang="en-US" dirty="0"/>
              <a:t>Boggle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TreeADT</a:t>
            </a:r>
            <a:endParaRPr lang="en-US" dirty="0"/>
          </a:p>
          <a:p>
            <a:pPr lvl="1"/>
            <a:r>
              <a:rPr lang="en-US" dirty="0"/>
              <a:t>Basic </a:t>
            </a:r>
            <a:r>
              <a:rPr lang="en-US" dirty="0" err="1"/>
              <a:t>defnitions</a:t>
            </a:r>
            <a:endParaRPr lang="en-US" dirty="0"/>
          </a:p>
          <a:p>
            <a:pPr lvl="1"/>
            <a:r>
              <a:rPr lang="en-US" dirty="0"/>
              <a:t>Tree traversal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00821" tIns="100821" rIns="100821" bIns="100821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Where do we prune?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1C75F-4DC8-2144-BA02-D9E72D4D6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675"/>
            <a:ext cx="6606862" cy="6608363"/>
          </a:xfrm>
        </p:spPr>
        <p:txBody>
          <a:bodyPr/>
          <a:lstStyle/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Can’t go past the edge of the board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Can’t reuse the same cells in the board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Each letter added must lead to the prefix of an actual word</a:t>
            </a:r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Check the dictionary for each letter recursed to, if there is no word with the currently constructed string as a prefix, backtrack</a:t>
            </a:r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Practically, this can be used for huge savings</a:t>
            </a:r>
          </a:p>
        </p:txBody>
      </p:sp>
      <p:sp>
        <p:nvSpPr>
          <p:cNvPr id="416" name="Google Shape;416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00821" tIns="100821" rIns="100821" bIns="100821" numCol="1" anchor="ctr" anchorCtr="0" compatLnSpc="1">
            <a:prstTxWarp prst="textNoShape">
              <a:avLst/>
            </a:prstTxWarp>
            <a:noAutofit/>
          </a:bodyPr>
          <a:lstStyle/>
          <a:p>
            <a:pPr defTabSz="1008463">
              <a:lnSpc>
                <a:spcPct val="100000"/>
              </a:lnSpc>
              <a:buClr>
                <a:srgbClr val="000000"/>
              </a:buClr>
            </a:pPr>
            <a:fld id="{00000000-1234-1234-1234-123412341234}" type="slidenum">
              <a:rPr lang="en" kern="0">
                <a:cs typeface="Arial" panose="020B0604020202020204" pitchFamily="34" charset="0"/>
              </a:rPr>
              <a:pPr defTabSz="1008463">
                <a:lnSpc>
                  <a:spcPct val="100000"/>
                </a:lnSpc>
                <a:buClr>
                  <a:srgbClr val="000000"/>
                </a:buClr>
              </a:pPr>
              <a:t>5</a:t>
            </a:fld>
            <a:endParaRPr kern="0"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F6D95-4784-6648-9931-65F7FF54B8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43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pic>
        <p:nvPicPr>
          <p:cNvPr id="8" name="Google Shape;401;p20" descr="Boggle.jpg">
            <a:extLst>
              <a:ext uri="{FF2B5EF4-FFF2-40B4-BE49-F238E27FC236}">
                <a16:creationId xmlns:a16="http://schemas.microsoft.com/office/drawing/2014/main" id="{789DE477-7E78-B64D-B4B9-045378CD88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506" y="1700102"/>
            <a:ext cx="3826968" cy="5315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08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F7D6-76D5-844F-A197-85CF1710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52AE-61C7-1547-8D54-65CBCAA5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CD37B-06D9-6C42-A04D-C5ACC23F7B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E81BE7-EEBA-2D4B-95CB-AC11A381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6031232" y="961962"/>
            <a:ext cx="3840912" cy="4388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86E137-A304-3341-825C-E5AF6D85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1035563" y="1065434"/>
            <a:ext cx="3960106" cy="314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BD49CC8-D021-6747-9352-2431D7F0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824874" y="4847044"/>
            <a:ext cx="4170796" cy="2283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D7D06-60FE-554B-BBE9-EB7AEE11FD26}"/>
              </a:ext>
            </a:extLst>
          </p:cNvPr>
          <p:cNvSpPr txBox="1"/>
          <p:nvPr/>
        </p:nvSpPr>
        <p:spPr>
          <a:xfrm>
            <a:off x="2334478" y="4334796"/>
            <a:ext cx="133847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Game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03EA4-5A19-7E4B-982B-07B6A230999C}"/>
              </a:ext>
            </a:extLst>
          </p:cNvPr>
          <p:cNvSpPr txBox="1"/>
          <p:nvPr/>
        </p:nvSpPr>
        <p:spPr>
          <a:xfrm>
            <a:off x="7282453" y="5595366"/>
            <a:ext cx="131283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Parse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45DCA-BA56-2E4C-A406-AAF2667D820A}"/>
              </a:ext>
            </a:extLst>
          </p:cNvPr>
          <p:cNvSpPr txBox="1"/>
          <p:nvPr/>
        </p:nvSpPr>
        <p:spPr>
          <a:xfrm>
            <a:off x="4995670" y="6710873"/>
            <a:ext cx="1594871" cy="369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/>
              <a:t>Decision Tree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28F88-86D6-4C6F-B58E-F37B00FB8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796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Terminology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283946" y="1819576"/>
            <a:ext cx="9313562" cy="352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A1CF6-D760-45EE-88A7-8C69B546FE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9668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 Trees</a:t>
            </a:r>
          </a:p>
        </p:txBody>
      </p:sp>
      <p:sp>
        <p:nvSpPr>
          <p:cNvPr id="1126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175050" y="1564970"/>
            <a:ext cx="9732298" cy="428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94802-B8A3-44AD-96CB-540D08DFF6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5681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/>
              <a:t>Preorder traversal</a:t>
            </a:r>
          </a:p>
          <a:p>
            <a:pPr lvl="1" eaLnBrk="1" hangingPunct="1"/>
            <a:r>
              <a:rPr lang="en-US" altLang="en-US" sz="2645"/>
              <a:t>Visit root before we visit root’s subtrees</a:t>
            </a:r>
          </a:p>
          <a:p>
            <a:pPr eaLnBrk="1" hangingPunct="1"/>
            <a:r>
              <a:rPr lang="en-US" altLang="en-US" sz="3085"/>
              <a:t>Inorder traversal </a:t>
            </a:r>
          </a:p>
          <a:p>
            <a:pPr lvl="1" eaLnBrk="1" hangingPunct="1"/>
            <a:r>
              <a:rPr lang="en-US" altLang="en-US" sz="2645"/>
              <a:t>Visit root of a binary tree between visiting nodes in root’s subtrees.</a:t>
            </a:r>
          </a:p>
          <a:p>
            <a:pPr eaLnBrk="1" hangingPunct="1"/>
            <a:r>
              <a:rPr lang="en-US" altLang="en-US" sz="3085"/>
              <a:t>Postorder traversal </a:t>
            </a:r>
          </a:p>
          <a:p>
            <a:pPr lvl="1" eaLnBrk="1" hangingPunct="1"/>
            <a:r>
              <a:rPr lang="en-US" altLang="en-US" sz="2645"/>
              <a:t>Visit root of a binary tree after visiting nodes in root’s subtrees </a:t>
            </a:r>
          </a:p>
          <a:p>
            <a:pPr eaLnBrk="1" hangingPunct="1"/>
            <a:r>
              <a:rPr lang="en-US" altLang="en-US" sz="3085"/>
              <a:t>Level-order traversal </a:t>
            </a:r>
          </a:p>
          <a:p>
            <a:pPr lvl="1" eaLnBrk="1" hangingPunct="1"/>
            <a:r>
              <a:rPr lang="en-US" altLang="en-US" sz="2645"/>
              <a:t>Begin at root and visit nodes one level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83628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715</Words>
  <Application>Microsoft Macintosh PowerPoint</Application>
  <PresentationFormat>Custom</PresentationFormat>
  <Paragraphs>113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Abadi Extra Light</vt:lpstr>
      <vt:lpstr>Acumin Pro ExtraCondensed</vt:lpstr>
      <vt:lpstr>Acumin Pro Medium</vt:lpstr>
      <vt:lpstr>Arial</vt:lpstr>
      <vt:lpstr>Calibri</vt:lpstr>
      <vt:lpstr>Calibri Light</vt:lpstr>
      <vt:lpstr>Helvetica</vt:lpstr>
      <vt:lpstr>Times New Roman</vt:lpstr>
      <vt:lpstr>United Sans Cond Medium</vt:lpstr>
      <vt:lpstr>United Sans Reg Medium</vt:lpstr>
      <vt:lpstr>1_Office Theme</vt:lpstr>
      <vt:lpstr>Office Theme</vt:lpstr>
      <vt:lpstr>2_Office Theme</vt:lpstr>
      <vt:lpstr>Algorithms and Data Structures 2 CS 1501</vt:lpstr>
      <vt:lpstr>Announcements</vt:lpstr>
      <vt:lpstr>Last lecture …</vt:lpstr>
      <vt:lpstr>This Lecture</vt:lpstr>
      <vt:lpstr>Where do we prune?</vt:lpstr>
      <vt:lpstr>Examples of Trees</vt:lpstr>
      <vt:lpstr>Tree Terminology</vt:lpstr>
      <vt:lpstr>Binary Trees</vt:lpstr>
      <vt:lpstr>Traversals of a Binary Tree</vt:lpstr>
      <vt:lpstr>Pre-order traversal</vt:lpstr>
      <vt:lpstr>In-order traversal</vt:lpstr>
      <vt:lpstr>Tail-recursive Examples</vt:lpstr>
      <vt:lpstr>Non-tail recursive Examples</vt:lpstr>
      <vt:lpstr>Post-order traversal</vt:lpstr>
      <vt:lpstr>Tree Traversal Example 1</vt:lpstr>
      <vt:lpstr>Tree Traversal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5</cp:revision>
  <dcterms:created xsi:type="dcterms:W3CDTF">2021-01-20T14:20:08Z</dcterms:created>
  <dcterms:modified xsi:type="dcterms:W3CDTF">2022-01-19T19:45:30Z</dcterms:modified>
</cp:coreProperties>
</file>